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0" y="-20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689"/>
              </a:lnSpc>
            </a:pPr>
            <a:r>
              <a:rPr dirty="0"/>
              <a:t>由</a:t>
            </a:r>
            <a:r>
              <a:rPr spc="-50" dirty="0"/>
              <a:t> </a:t>
            </a:r>
            <a:r>
              <a:rPr dirty="0"/>
              <a:t>扫描全能王</a:t>
            </a:r>
            <a:r>
              <a:rPr spc="-45" dirty="0"/>
              <a:t> </a:t>
            </a:r>
            <a:r>
              <a:rPr dirty="0"/>
              <a:t>扫描创建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689"/>
              </a:lnSpc>
            </a:pPr>
            <a:r>
              <a:rPr dirty="0"/>
              <a:t>由</a:t>
            </a:r>
            <a:r>
              <a:rPr spc="-50" dirty="0"/>
              <a:t> </a:t>
            </a:r>
            <a:r>
              <a:rPr dirty="0"/>
              <a:t>扫描全能王</a:t>
            </a:r>
            <a:r>
              <a:rPr spc="-45" dirty="0"/>
              <a:t> </a:t>
            </a:r>
            <a:r>
              <a:rPr dirty="0"/>
              <a:t>扫描创建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689"/>
              </a:lnSpc>
            </a:pPr>
            <a:r>
              <a:rPr dirty="0"/>
              <a:t>由</a:t>
            </a:r>
            <a:r>
              <a:rPr spc="-50" dirty="0"/>
              <a:t> </a:t>
            </a:r>
            <a:r>
              <a:rPr dirty="0"/>
              <a:t>扫描全能王</a:t>
            </a:r>
            <a:r>
              <a:rPr spc="-45" dirty="0"/>
              <a:t> </a:t>
            </a:r>
            <a:r>
              <a:rPr dirty="0"/>
              <a:t>扫描创建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689"/>
              </a:lnSpc>
            </a:pPr>
            <a:r>
              <a:rPr dirty="0"/>
              <a:t>由</a:t>
            </a:r>
            <a:r>
              <a:rPr spc="-50" dirty="0"/>
              <a:t> </a:t>
            </a:r>
            <a:r>
              <a:rPr dirty="0"/>
              <a:t>扫描全能王</a:t>
            </a:r>
            <a:r>
              <a:rPr spc="-45" dirty="0"/>
              <a:t> </a:t>
            </a:r>
            <a:r>
              <a:rPr dirty="0"/>
              <a:t>扫描创建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689"/>
              </a:lnSpc>
            </a:pPr>
            <a:r>
              <a:rPr dirty="0"/>
              <a:t>由</a:t>
            </a:r>
            <a:r>
              <a:rPr spc="-50" dirty="0"/>
              <a:t> </a:t>
            </a:r>
            <a:r>
              <a:rPr dirty="0"/>
              <a:t>扫描全能王</a:t>
            </a:r>
            <a:r>
              <a:rPr spc="-45" dirty="0"/>
              <a:t> </a:t>
            </a:r>
            <a:r>
              <a:rPr dirty="0"/>
              <a:t>扫描创建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57800" y="10326489"/>
            <a:ext cx="2120900" cy="24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689"/>
              </a:lnSpc>
            </a:pPr>
            <a:r>
              <a:rPr dirty="0"/>
              <a:t>由</a:t>
            </a:r>
            <a:r>
              <a:rPr spc="-50" dirty="0"/>
              <a:t> </a:t>
            </a:r>
            <a:r>
              <a:rPr dirty="0"/>
              <a:t>扫描全能王</a:t>
            </a:r>
            <a:r>
              <a:rPr spc="-45" dirty="0"/>
              <a:t> </a:t>
            </a:r>
            <a:r>
              <a:rPr dirty="0"/>
              <a:t>扫描创建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00" y="0"/>
            <a:ext cx="70612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" y="0"/>
            <a:ext cx="66040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0"/>
            <a:ext cx="65151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0" y="0"/>
            <a:ext cx="66548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300" y="0"/>
            <a:ext cx="6794500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自訂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SimSun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新文档 2017-05-11 21.55.37</dc:title>
  <dc:subject>新文档 2017-05-11 21.55.37</dc:subject>
  <dc:creator>CamScanner</dc:creator>
  <cp:lastModifiedBy>lifestyle eco</cp:lastModifiedBy>
  <cp:revision>2</cp:revision>
  <dcterms:created xsi:type="dcterms:W3CDTF">2024-04-19T07:49:34Z</dcterms:created>
  <dcterms:modified xsi:type="dcterms:W3CDTF">2024-04-19T09:51:06Z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2017-06-06T00:00:00Z</vt:filetime>
  </property>
  <property fmtid="{D5CDD505-2E9C-101B-9397-08002B2CF9AE}" pid="3" name="LastSaved">
    <vt:filetime>2024-04-19T00:00:00Z</vt:filetime>
  </property>
</Properties>
</file>